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3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31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8C5E3-BF7F-4E4F-9B1A-6D842C81C277}" type="datetimeFigureOut">
              <a:rPr lang="en-US" smtClean="0"/>
              <a:t>7/9/2019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6AB41-6E8D-4AF2-93A2-64D9DC05B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320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8C5E3-BF7F-4E4F-9B1A-6D842C81C277}" type="datetimeFigureOut">
              <a:rPr lang="en-US" smtClean="0"/>
              <a:t>7/9/2019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6AB41-6E8D-4AF2-93A2-64D9DC05B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857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8C5E3-BF7F-4E4F-9B1A-6D842C81C277}" type="datetimeFigureOut">
              <a:rPr lang="en-US" smtClean="0"/>
              <a:t>7/9/2019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6AB41-6E8D-4AF2-93A2-64D9DC05B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0796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8C5E3-BF7F-4E4F-9B1A-6D842C81C277}" type="datetimeFigureOut">
              <a:rPr lang="en-US" smtClean="0"/>
              <a:t>7/9/2019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6AB41-6E8D-4AF2-93A2-64D9DC05B3A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785580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8C5E3-BF7F-4E4F-9B1A-6D842C81C277}" type="datetimeFigureOut">
              <a:rPr lang="en-US" smtClean="0"/>
              <a:t>7/9/2019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6AB41-6E8D-4AF2-93A2-64D9DC05B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3546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8C5E3-BF7F-4E4F-9B1A-6D842C81C277}" type="datetimeFigureOut">
              <a:rPr lang="en-US" smtClean="0"/>
              <a:t>7/9/2019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6AB41-6E8D-4AF2-93A2-64D9DC05B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111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8C5E3-BF7F-4E4F-9B1A-6D842C81C277}" type="datetimeFigureOut">
              <a:rPr lang="en-US" smtClean="0"/>
              <a:t>7/9/2019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6AB41-6E8D-4AF2-93A2-64D9DC05B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5666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8C5E3-BF7F-4E4F-9B1A-6D842C81C277}" type="datetimeFigureOut">
              <a:rPr lang="en-US" smtClean="0"/>
              <a:t>7/9/2019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6AB41-6E8D-4AF2-93A2-64D9DC05B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2267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8C5E3-BF7F-4E4F-9B1A-6D842C81C277}" type="datetimeFigureOut">
              <a:rPr lang="en-US" smtClean="0"/>
              <a:t>7/9/2019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6AB41-6E8D-4AF2-93A2-64D9DC05B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407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8C5E3-BF7F-4E4F-9B1A-6D842C81C277}" type="datetimeFigureOut">
              <a:rPr lang="en-US" smtClean="0"/>
              <a:t>7/9/2019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6AB41-6E8D-4AF2-93A2-64D9DC05B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503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8C5E3-BF7F-4E4F-9B1A-6D842C81C277}" type="datetimeFigureOut">
              <a:rPr lang="en-US" smtClean="0"/>
              <a:t>7/9/2019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6AB41-6E8D-4AF2-93A2-64D9DC05B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702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8C5E3-BF7F-4E4F-9B1A-6D842C81C277}" type="datetimeFigureOut">
              <a:rPr lang="en-US" smtClean="0"/>
              <a:t>7/9/2019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6AB41-6E8D-4AF2-93A2-64D9DC05B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84548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8C5E3-BF7F-4E4F-9B1A-6D842C81C277}" type="datetimeFigureOut">
              <a:rPr lang="en-US" smtClean="0"/>
              <a:t>7/9/2019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6AB41-6E8D-4AF2-93A2-64D9DC05B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31104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8C5E3-BF7F-4E4F-9B1A-6D842C81C277}" type="datetimeFigureOut">
              <a:rPr lang="en-US" smtClean="0"/>
              <a:t>7/9/2019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6AB41-6E8D-4AF2-93A2-64D9DC05B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81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8C5E3-BF7F-4E4F-9B1A-6D842C81C277}" type="datetimeFigureOut">
              <a:rPr lang="en-US" smtClean="0"/>
              <a:t>7/9/2019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6AB41-6E8D-4AF2-93A2-64D9DC05B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330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8C5E3-BF7F-4E4F-9B1A-6D842C81C277}" type="datetimeFigureOut">
              <a:rPr lang="en-US" smtClean="0"/>
              <a:t>7/9/2019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6AB41-6E8D-4AF2-93A2-64D9DC05B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4413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8C5E3-BF7F-4E4F-9B1A-6D842C81C277}" type="datetimeFigureOut">
              <a:rPr lang="en-US" smtClean="0"/>
              <a:t>7/9/2019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6AB41-6E8D-4AF2-93A2-64D9DC05B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503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6578C5E3-BF7F-4E4F-9B1A-6D842C81C277}" type="datetimeFigureOut">
              <a:rPr lang="en-US" smtClean="0"/>
              <a:t>7/9/2019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6AB41-6E8D-4AF2-93A2-64D9DC05B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2238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  <p:sldLayoutId id="2147483785" r:id="rId12"/>
    <p:sldLayoutId id="2147483786" r:id="rId13"/>
    <p:sldLayoutId id="2147483787" r:id="rId14"/>
    <p:sldLayoutId id="2147483788" r:id="rId15"/>
    <p:sldLayoutId id="2147483789" r:id="rId16"/>
    <p:sldLayoutId id="214748379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224276" y="3721608"/>
            <a:ext cx="4019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/>
              <a:t>Click thêm một lần nữa vào màn hình</a:t>
            </a:r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20340" y="83890"/>
            <a:ext cx="71565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UTM Diana" panose="02040603050506020204" pitchFamily="18" charset="0"/>
              </a:rPr>
              <a:t>Trò</a:t>
            </a:r>
            <a:r>
              <a:rPr lang="en-US" sz="4800" b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UTM Diana" panose="02040603050506020204" pitchFamily="18" charset="0"/>
              </a:rPr>
              <a:t> </a:t>
            </a:r>
            <a:r>
              <a:rPr lang="en-US" sz="4800" b="1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UTM Diana" panose="02040603050506020204" pitchFamily="18" charset="0"/>
              </a:rPr>
              <a:t>chơi</a:t>
            </a:r>
            <a:r>
              <a:rPr lang="en-US" sz="4800" b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UTM Diana" panose="02040603050506020204" pitchFamily="18" charset="0"/>
              </a:rPr>
              <a:t>: Ô </a:t>
            </a:r>
            <a:r>
              <a:rPr lang="en-US" sz="4800" b="1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UTM Diana" panose="02040603050506020204" pitchFamily="18" charset="0"/>
              </a:rPr>
              <a:t>chữ</a:t>
            </a:r>
            <a:r>
              <a:rPr lang="en-US" sz="4800" b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UTM Diana" panose="02040603050506020204" pitchFamily="18" charset="0"/>
              </a:rPr>
              <a:t> </a:t>
            </a:r>
            <a:r>
              <a:rPr lang="en-US" sz="4800" b="1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UTM Diana" panose="02040603050506020204" pitchFamily="18" charset="0"/>
              </a:rPr>
              <a:t>bí</a:t>
            </a:r>
            <a:r>
              <a:rPr lang="en-US" sz="4800" b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UTM Diana" panose="02040603050506020204" pitchFamily="18" charset="0"/>
              </a:rPr>
              <a:t> </a:t>
            </a:r>
            <a:r>
              <a:rPr lang="en-US" sz="4800" b="1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UTM Diana" panose="02040603050506020204" pitchFamily="18" charset="0"/>
              </a:rPr>
              <a:t>mật</a:t>
            </a:r>
            <a:endParaRPr lang="en-US" sz="4800" b="1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latin typeface="UTM Diana" panose="020406030505060202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224276" y="3532964"/>
            <a:ext cx="3926047" cy="74662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/>
              <a:t>BẮT ĐẦU CHƠI</a:t>
            </a: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4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981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5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20340" y="83890"/>
            <a:ext cx="71565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UTM Diana" panose="02040603050506020204" pitchFamily="18" charset="0"/>
              </a:rPr>
              <a:t>Trò</a:t>
            </a:r>
            <a:r>
              <a:rPr lang="en-US" sz="4800" b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UTM Diana" panose="02040603050506020204" pitchFamily="18" charset="0"/>
              </a:rPr>
              <a:t> </a:t>
            </a:r>
            <a:r>
              <a:rPr lang="en-US" sz="4800" b="1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UTM Diana" panose="02040603050506020204" pitchFamily="18" charset="0"/>
              </a:rPr>
              <a:t>chơi</a:t>
            </a:r>
            <a:r>
              <a:rPr lang="en-US" sz="4800" b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UTM Diana" panose="02040603050506020204" pitchFamily="18" charset="0"/>
              </a:rPr>
              <a:t>: Ô </a:t>
            </a:r>
            <a:r>
              <a:rPr lang="en-US" sz="4800" b="1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UTM Diana" panose="02040603050506020204" pitchFamily="18" charset="0"/>
              </a:rPr>
              <a:t>chữ</a:t>
            </a:r>
            <a:r>
              <a:rPr lang="en-US" sz="4800" b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UTM Diana" panose="02040603050506020204" pitchFamily="18" charset="0"/>
              </a:rPr>
              <a:t> </a:t>
            </a:r>
            <a:r>
              <a:rPr lang="en-US" sz="4800" b="1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UTM Diana" panose="02040603050506020204" pitchFamily="18" charset="0"/>
              </a:rPr>
              <a:t>bí</a:t>
            </a:r>
            <a:r>
              <a:rPr lang="en-US" sz="4800" b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UTM Diana" panose="02040603050506020204" pitchFamily="18" charset="0"/>
              </a:rPr>
              <a:t> </a:t>
            </a:r>
            <a:r>
              <a:rPr lang="en-US" sz="4800" b="1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UTM Diana" panose="02040603050506020204" pitchFamily="18" charset="0"/>
              </a:rPr>
              <a:t>mật</a:t>
            </a:r>
            <a:endParaRPr lang="en-US" sz="4800" b="1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latin typeface="UTM Diana" panose="02040603050506020204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0941243"/>
              </p:ext>
            </p:extLst>
          </p:nvPr>
        </p:nvGraphicFramePr>
        <p:xfrm>
          <a:off x="2233336" y="914887"/>
          <a:ext cx="8705905" cy="45715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69685">
                  <a:extLst>
                    <a:ext uri="{9D8B030D-6E8A-4147-A177-3AD203B41FA5}">
                      <a16:colId xmlns:a16="http://schemas.microsoft.com/office/drawing/2014/main" val="1164938454"/>
                    </a:ext>
                  </a:extLst>
                </a:gridCol>
                <a:gridCol w="669685">
                  <a:extLst>
                    <a:ext uri="{9D8B030D-6E8A-4147-A177-3AD203B41FA5}">
                      <a16:colId xmlns:a16="http://schemas.microsoft.com/office/drawing/2014/main" val="3888361619"/>
                    </a:ext>
                  </a:extLst>
                </a:gridCol>
                <a:gridCol w="669685">
                  <a:extLst>
                    <a:ext uri="{9D8B030D-6E8A-4147-A177-3AD203B41FA5}">
                      <a16:colId xmlns:a16="http://schemas.microsoft.com/office/drawing/2014/main" val="447112622"/>
                    </a:ext>
                  </a:extLst>
                </a:gridCol>
                <a:gridCol w="669685">
                  <a:extLst>
                    <a:ext uri="{9D8B030D-6E8A-4147-A177-3AD203B41FA5}">
                      <a16:colId xmlns:a16="http://schemas.microsoft.com/office/drawing/2014/main" val="3435514024"/>
                    </a:ext>
                  </a:extLst>
                </a:gridCol>
                <a:gridCol w="669685">
                  <a:extLst>
                    <a:ext uri="{9D8B030D-6E8A-4147-A177-3AD203B41FA5}">
                      <a16:colId xmlns:a16="http://schemas.microsoft.com/office/drawing/2014/main" val="3757069776"/>
                    </a:ext>
                  </a:extLst>
                </a:gridCol>
                <a:gridCol w="669685">
                  <a:extLst>
                    <a:ext uri="{9D8B030D-6E8A-4147-A177-3AD203B41FA5}">
                      <a16:colId xmlns:a16="http://schemas.microsoft.com/office/drawing/2014/main" val="860821634"/>
                    </a:ext>
                  </a:extLst>
                </a:gridCol>
                <a:gridCol w="669685">
                  <a:extLst>
                    <a:ext uri="{9D8B030D-6E8A-4147-A177-3AD203B41FA5}">
                      <a16:colId xmlns:a16="http://schemas.microsoft.com/office/drawing/2014/main" val="1399828632"/>
                    </a:ext>
                  </a:extLst>
                </a:gridCol>
                <a:gridCol w="669685">
                  <a:extLst>
                    <a:ext uri="{9D8B030D-6E8A-4147-A177-3AD203B41FA5}">
                      <a16:colId xmlns:a16="http://schemas.microsoft.com/office/drawing/2014/main" val="1217215856"/>
                    </a:ext>
                  </a:extLst>
                </a:gridCol>
                <a:gridCol w="669685">
                  <a:extLst>
                    <a:ext uri="{9D8B030D-6E8A-4147-A177-3AD203B41FA5}">
                      <a16:colId xmlns:a16="http://schemas.microsoft.com/office/drawing/2014/main" val="3046938783"/>
                    </a:ext>
                  </a:extLst>
                </a:gridCol>
                <a:gridCol w="669685">
                  <a:extLst>
                    <a:ext uri="{9D8B030D-6E8A-4147-A177-3AD203B41FA5}">
                      <a16:colId xmlns:a16="http://schemas.microsoft.com/office/drawing/2014/main" val="784781882"/>
                    </a:ext>
                  </a:extLst>
                </a:gridCol>
                <a:gridCol w="669685">
                  <a:extLst>
                    <a:ext uri="{9D8B030D-6E8A-4147-A177-3AD203B41FA5}">
                      <a16:colId xmlns:a16="http://schemas.microsoft.com/office/drawing/2014/main" val="1201716018"/>
                    </a:ext>
                  </a:extLst>
                </a:gridCol>
                <a:gridCol w="669685">
                  <a:extLst>
                    <a:ext uri="{9D8B030D-6E8A-4147-A177-3AD203B41FA5}">
                      <a16:colId xmlns:a16="http://schemas.microsoft.com/office/drawing/2014/main" val="2775986521"/>
                    </a:ext>
                  </a:extLst>
                </a:gridCol>
                <a:gridCol w="669685">
                  <a:extLst>
                    <a:ext uri="{9D8B030D-6E8A-4147-A177-3AD203B41FA5}">
                      <a16:colId xmlns:a16="http://schemas.microsoft.com/office/drawing/2014/main" val="3003326428"/>
                    </a:ext>
                  </a:extLst>
                </a:gridCol>
              </a:tblGrid>
              <a:tr h="57143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/>
                        <a:t>H</a:t>
                      </a:r>
                    </a:p>
                  </a:txBody>
                  <a:tcPr anchor="ctr" anchorCtr="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Ồ</a:t>
                      </a:r>
                    </a:p>
                  </a:txBody>
                  <a:tcPr anchor="ctr" anchorCtr="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T</a:t>
                      </a:r>
                    </a:p>
                  </a:txBody>
                  <a:tcPr anchor="ctr" anchorCtr="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Â</a:t>
                      </a:r>
                    </a:p>
                  </a:txBody>
                  <a:tcPr anchor="ctr" anchorCtr="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Y</a:t>
                      </a:r>
                    </a:p>
                  </a:txBody>
                  <a:tcPr anchor="ctr" anchorCtr="1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4264805559"/>
                  </a:ext>
                </a:extLst>
              </a:tr>
              <a:tr h="57143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/>
                        <a:t>L</a:t>
                      </a:r>
                    </a:p>
                  </a:txBody>
                  <a:tcPr anchor="ctr" anchorCtr="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O</a:t>
                      </a:r>
                    </a:p>
                  </a:txBody>
                  <a:tcPr anchor="ctr" anchorCtr="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N</a:t>
                      </a:r>
                    </a:p>
                  </a:txBody>
                  <a:tcPr anchor="ctr" anchorCtr="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G</a:t>
                      </a:r>
                    </a:p>
                  </a:txBody>
                  <a:tcPr anchor="ctr" anchorCtr="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B</a:t>
                      </a:r>
                    </a:p>
                  </a:txBody>
                  <a:tcPr anchor="ctr" anchorCtr="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I</a:t>
                      </a:r>
                    </a:p>
                  </a:txBody>
                  <a:tcPr anchor="ctr" anchorCtr="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Ê</a:t>
                      </a:r>
                    </a:p>
                  </a:txBody>
                  <a:tcPr anchor="ctr" anchorCtr="1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N</a:t>
                      </a:r>
                    </a:p>
                  </a:txBody>
                  <a:tcPr anchor="ctr" anchorCtr="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2535419718"/>
                  </a:ext>
                </a:extLst>
              </a:tr>
              <a:tr h="57143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/>
                        <a:t>T</a:t>
                      </a:r>
                    </a:p>
                  </a:txBody>
                  <a:tcPr anchor="ctr" anchorCtr="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H</a:t>
                      </a:r>
                    </a:p>
                  </a:txBody>
                  <a:tcPr anchor="ctr" anchorCtr="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Á</a:t>
                      </a:r>
                    </a:p>
                  </a:txBody>
                  <a:tcPr anchor="ctr" anchorCtr="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P</a:t>
                      </a:r>
                    </a:p>
                  </a:txBody>
                  <a:tcPr anchor="ctr" anchorCtr="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R</a:t>
                      </a:r>
                    </a:p>
                  </a:txBody>
                  <a:tcPr anchor="ctr" anchorCtr="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U</a:t>
                      </a:r>
                    </a:p>
                  </a:txBody>
                  <a:tcPr anchor="ctr" anchorCtr="1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À</a:t>
                      </a:r>
                    </a:p>
                  </a:txBody>
                  <a:tcPr anchor="ctr" anchorCtr="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703318725"/>
                  </a:ext>
                </a:extLst>
              </a:tr>
              <a:tr h="57143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/>
                        <a:t>H</a:t>
                      </a:r>
                    </a:p>
                  </a:txBody>
                  <a:tcPr anchor="ctr" anchorCtr="1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O</a:t>
                      </a:r>
                    </a:p>
                  </a:txBody>
                  <a:tcPr anchor="ctr" anchorCtr="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A</a:t>
                      </a:r>
                    </a:p>
                  </a:txBody>
                  <a:tcPr anchor="ctr" anchorCtr="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S</a:t>
                      </a:r>
                    </a:p>
                  </a:txBody>
                  <a:tcPr anchor="ctr" anchorCtr="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Ữ</a:t>
                      </a:r>
                    </a:p>
                  </a:txBody>
                  <a:tcPr anchor="ctr" anchorCtr="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A</a:t>
                      </a:r>
                    </a:p>
                  </a:txBody>
                  <a:tcPr anchor="ctr" anchorCtr="1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7900695"/>
                  </a:ext>
                </a:extLst>
              </a:tr>
              <a:tr h="57143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/>
                        <a:t>H</a:t>
                      </a:r>
                    </a:p>
                  </a:txBody>
                  <a:tcPr anchor="ctr" anchorCtr="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O</a:t>
                      </a:r>
                    </a:p>
                  </a:txBody>
                  <a:tcPr anchor="ctr" anchorCtr="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À</a:t>
                      </a:r>
                    </a:p>
                  </a:txBody>
                  <a:tcPr anchor="ctr" anchorCtr="1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N</a:t>
                      </a:r>
                    </a:p>
                  </a:txBody>
                  <a:tcPr anchor="ctr" anchorCtr="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K</a:t>
                      </a:r>
                    </a:p>
                  </a:txBody>
                  <a:tcPr anchor="ctr" anchorCtr="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I</a:t>
                      </a:r>
                    </a:p>
                  </a:txBody>
                  <a:tcPr anchor="ctr" anchorCtr="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Ế</a:t>
                      </a:r>
                    </a:p>
                  </a:txBody>
                  <a:tcPr anchor="ctr" anchorCtr="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M</a:t>
                      </a:r>
                    </a:p>
                  </a:txBody>
                  <a:tcPr anchor="ctr" anchorCtr="1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3884297"/>
                  </a:ext>
                </a:extLst>
              </a:tr>
              <a:tr h="57143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/>
                        <a:t>B</a:t>
                      </a:r>
                    </a:p>
                  </a:txBody>
                  <a:tcPr anchor="ctr" anchorCtr="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A</a:t>
                      </a:r>
                    </a:p>
                  </a:txBody>
                  <a:tcPr anchor="ctr" anchorCtr="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Đ</a:t>
                      </a:r>
                    </a:p>
                  </a:txBody>
                  <a:tcPr anchor="ctr" anchorCtr="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Ì</a:t>
                      </a:r>
                    </a:p>
                  </a:txBody>
                  <a:tcPr anchor="ctr" anchorCtr="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N</a:t>
                      </a:r>
                    </a:p>
                  </a:txBody>
                  <a:tcPr anchor="ctr" anchorCtr="1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H</a:t>
                      </a:r>
                    </a:p>
                  </a:txBody>
                  <a:tcPr anchor="ctr" anchorCtr="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3280878320"/>
                  </a:ext>
                </a:extLst>
              </a:tr>
              <a:tr h="57143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/>
                        <a:t>H</a:t>
                      </a:r>
                    </a:p>
                  </a:txBody>
                  <a:tcPr anchor="ctr" anchorCtr="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Á</a:t>
                      </a:r>
                    </a:p>
                  </a:txBody>
                  <a:tcPr anchor="ctr" anchorCtr="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I</a:t>
                      </a:r>
                    </a:p>
                  </a:txBody>
                  <a:tcPr anchor="ctr" anchorCtr="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L</a:t>
                      </a:r>
                    </a:p>
                  </a:txBody>
                  <a:tcPr anchor="ctr" anchorCtr="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Ộ</a:t>
                      </a:r>
                    </a:p>
                  </a:txBody>
                  <a:tcPr anchor="ctr" anchorCtr="1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C</a:t>
                      </a:r>
                    </a:p>
                  </a:txBody>
                  <a:tcPr anchor="ctr" anchorCtr="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2582876403"/>
                  </a:ext>
                </a:extLst>
              </a:tr>
              <a:tr h="57143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/>
                        <a:t>T</a:t>
                      </a:r>
                    </a:p>
                  </a:txBody>
                  <a:tcPr anchor="ctr" anchorCtr="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R</a:t>
                      </a:r>
                    </a:p>
                  </a:txBody>
                  <a:tcPr anchor="ctr" anchorCtr="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À</a:t>
                      </a:r>
                    </a:p>
                  </a:txBody>
                  <a:tcPr anchor="ctr" anchorCtr="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N</a:t>
                      </a:r>
                    </a:p>
                  </a:txBody>
                  <a:tcPr anchor="ctr" anchorCtr="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G</a:t>
                      </a:r>
                    </a:p>
                  </a:txBody>
                  <a:tcPr anchor="ctr" anchorCtr="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T</a:t>
                      </a:r>
                    </a:p>
                  </a:txBody>
                  <a:tcPr anchor="ctr" anchorCtr="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I</a:t>
                      </a:r>
                    </a:p>
                  </a:txBody>
                  <a:tcPr anchor="ctr" anchorCtr="1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Ề</a:t>
                      </a:r>
                    </a:p>
                  </a:txBody>
                  <a:tcPr anchor="ctr" anchorCtr="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N</a:t>
                      </a:r>
                    </a:p>
                  </a:txBody>
                  <a:tcPr anchor="ctr" anchorCtr="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581548636"/>
                  </a:ext>
                </a:extLst>
              </a:tr>
            </a:tbl>
          </a:graphicData>
        </a:graphic>
      </p:graphicFrame>
      <p:sp>
        <p:nvSpPr>
          <p:cNvPr id="8" name="Cau hoi 1"/>
          <p:cNvSpPr/>
          <p:nvPr/>
        </p:nvSpPr>
        <p:spPr>
          <a:xfrm>
            <a:off x="486562" y="914886"/>
            <a:ext cx="1208014" cy="494463"/>
          </a:xfrm>
          <a:prstGeom prst="homePlat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Câu 1</a:t>
            </a:r>
          </a:p>
        </p:txBody>
      </p:sp>
      <p:sp>
        <p:nvSpPr>
          <p:cNvPr id="9" name="Cau hoi 2"/>
          <p:cNvSpPr/>
          <p:nvPr/>
        </p:nvSpPr>
        <p:spPr>
          <a:xfrm>
            <a:off x="486562" y="1511903"/>
            <a:ext cx="1208014" cy="494463"/>
          </a:xfrm>
          <a:prstGeom prst="homePlat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Câu 2</a:t>
            </a:r>
          </a:p>
        </p:txBody>
      </p:sp>
      <p:sp>
        <p:nvSpPr>
          <p:cNvPr id="11" name="Cau hoi 3"/>
          <p:cNvSpPr/>
          <p:nvPr/>
        </p:nvSpPr>
        <p:spPr>
          <a:xfrm>
            <a:off x="486562" y="2108920"/>
            <a:ext cx="1208014" cy="494463"/>
          </a:xfrm>
          <a:prstGeom prst="homePlat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Câu 3</a:t>
            </a:r>
          </a:p>
        </p:txBody>
      </p:sp>
      <p:sp>
        <p:nvSpPr>
          <p:cNvPr id="12" name="Cau hoi 4"/>
          <p:cNvSpPr/>
          <p:nvPr/>
        </p:nvSpPr>
        <p:spPr>
          <a:xfrm>
            <a:off x="486562" y="2705937"/>
            <a:ext cx="1208014" cy="494463"/>
          </a:xfrm>
          <a:prstGeom prst="homePlate">
            <a:avLst/>
          </a:prstGeom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Câu 4</a:t>
            </a:r>
          </a:p>
        </p:txBody>
      </p:sp>
      <p:sp>
        <p:nvSpPr>
          <p:cNvPr id="13" name="Cau hoi 5"/>
          <p:cNvSpPr/>
          <p:nvPr/>
        </p:nvSpPr>
        <p:spPr>
          <a:xfrm>
            <a:off x="486562" y="3302954"/>
            <a:ext cx="1208014" cy="494463"/>
          </a:xfrm>
          <a:prstGeom prst="homePlat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Câu 5</a:t>
            </a:r>
          </a:p>
        </p:txBody>
      </p:sp>
      <p:sp>
        <p:nvSpPr>
          <p:cNvPr id="14" name="Cau hoi 6"/>
          <p:cNvSpPr/>
          <p:nvPr/>
        </p:nvSpPr>
        <p:spPr>
          <a:xfrm>
            <a:off x="479333" y="3899971"/>
            <a:ext cx="1208014" cy="494463"/>
          </a:xfrm>
          <a:prstGeom prst="homePlat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Câu 6</a:t>
            </a:r>
          </a:p>
        </p:txBody>
      </p:sp>
      <p:sp>
        <p:nvSpPr>
          <p:cNvPr id="15" name="Cau hoi 7"/>
          <p:cNvSpPr/>
          <p:nvPr/>
        </p:nvSpPr>
        <p:spPr>
          <a:xfrm>
            <a:off x="486562" y="4496988"/>
            <a:ext cx="1208014" cy="494463"/>
          </a:xfrm>
          <a:prstGeom prst="homePlate">
            <a:avLst/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Câu 7</a:t>
            </a:r>
          </a:p>
        </p:txBody>
      </p:sp>
      <p:sp>
        <p:nvSpPr>
          <p:cNvPr id="16" name="Cau hoi 8"/>
          <p:cNvSpPr/>
          <p:nvPr/>
        </p:nvSpPr>
        <p:spPr>
          <a:xfrm>
            <a:off x="486562" y="5094005"/>
            <a:ext cx="1208014" cy="494463"/>
          </a:xfrm>
          <a:prstGeom prst="homePlate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Câu 8</a:t>
            </a:r>
          </a:p>
        </p:txBody>
      </p:sp>
      <p:sp>
        <p:nvSpPr>
          <p:cNvPr id="17" name="Cau hoi hien thi 1"/>
          <p:cNvSpPr/>
          <p:nvPr/>
        </p:nvSpPr>
        <p:spPr>
          <a:xfrm>
            <a:off x="2233336" y="5696125"/>
            <a:ext cx="8705905" cy="1006679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Câu hỏi số 1: Hồ nào được gọi là trái tim của hà nội? </a:t>
            </a:r>
          </a:p>
        </p:txBody>
      </p:sp>
      <p:sp>
        <p:nvSpPr>
          <p:cNvPr id="18" name="TL Cau hoi 1"/>
          <p:cNvSpPr/>
          <p:nvPr/>
        </p:nvSpPr>
        <p:spPr>
          <a:xfrm>
            <a:off x="11073468" y="988015"/>
            <a:ext cx="480057" cy="480057"/>
          </a:xfrm>
          <a:prstGeom prst="flowChartConnector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/>
              <a:t>1</a:t>
            </a:r>
          </a:p>
        </p:txBody>
      </p:sp>
      <p:sp>
        <p:nvSpPr>
          <p:cNvPr id="19" name="TL Cau hoi 2"/>
          <p:cNvSpPr/>
          <p:nvPr/>
        </p:nvSpPr>
        <p:spPr>
          <a:xfrm>
            <a:off x="11073468" y="1556791"/>
            <a:ext cx="480057" cy="480057"/>
          </a:xfrm>
          <a:prstGeom prst="flowChartConnector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/>
              <a:t>2</a:t>
            </a:r>
          </a:p>
        </p:txBody>
      </p:sp>
      <p:sp>
        <p:nvSpPr>
          <p:cNvPr id="20" name="TL Cau hoi 3"/>
          <p:cNvSpPr/>
          <p:nvPr/>
        </p:nvSpPr>
        <p:spPr>
          <a:xfrm>
            <a:off x="11073468" y="2111163"/>
            <a:ext cx="480057" cy="480057"/>
          </a:xfrm>
          <a:prstGeom prst="flowChartConnector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/>
              <a:t>3</a:t>
            </a:r>
          </a:p>
        </p:txBody>
      </p:sp>
      <p:sp>
        <p:nvSpPr>
          <p:cNvPr id="21" name="TL Cau hoi 4"/>
          <p:cNvSpPr/>
          <p:nvPr/>
        </p:nvSpPr>
        <p:spPr>
          <a:xfrm>
            <a:off x="11073468" y="2681126"/>
            <a:ext cx="480057" cy="480057"/>
          </a:xfrm>
          <a:prstGeom prst="flowChartConnector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/>
              <a:t>4</a:t>
            </a:r>
          </a:p>
        </p:txBody>
      </p:sp>
      <p:sp>
        <p:nvSpPr>
          <p:cNvPr id="22" name="TL Cau hoi 5"/>
          <p:cNvSpPr/>
          <p:nvPr/>
        </p:nvSpPr>
        <p:spPr>
          <a:xfrm>
            <a:off x="11073468" y="3247904"/>
            <a:ext cx="480057" cy="480057"/>
          </a:xfrm>
          <a:prstGeom prst="flowChartConnector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/>
              <a:t>5</a:t>
            </a:r>
          </a:p>
        </p:txBody>
      </p:sp>
      <p:sp>
        <p:nvSpPr>
          <p:cNvPr id="23" name="TL Cau hoi 6"/>
          <p:cNvSpPr/>
          <p:nvPr/>
        </p:nvSpPr>
        <p:spPr>
          <a:xfrm>
            <a:off x="11073468" y="3826256"/>
            <a:ext cx="480057" cy="480057"/>
          </a:xfrm>
          <a:prstGeom prst="flowChartConnector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/>
              <a:t>6</a:t>
            </a:r>
          </a:p>
        </p:txBody>
      </p:sp>
      <p:sp>
        <p:nvSpPr>
          <p:cNvPr id="25" name="TL Cau hoi 8"/>
          <p:cNvSpPr/>
          <p:nvPr/>
        </p:nvSpPr>
        <p:spPr>
          <a:xfrm>
            <a:off x="11073468" y="4957793"/>
            <a:ext cx="480057" cy="480057"/>
          </a:xfrm>
          <a:prstGeom prst="flowChartConnector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/>
              <a:t>8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255134" y="924030"/>
            <a:ext cx="671972" cy="553186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4927106" y="924029"/>
            <a:ext cx="671972" cy="553186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5599078" y="924029"/>
            <a:ext cx="671972" cy="553186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6242216" y="924030"/>
            <a:ext cx="671972" cy="553186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6909466" y="924030"/>
            <a:ext cx="671972" cy="553186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2909033" y="1493399"/>
            <a:ext cx="671972" cy="553186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3572616" y="1493398"/>
            <a:ext cx="671972" cy="553186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4252977" y="1493398"/>
            <a:ext cx="671972" cy="553186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4921282" y="1493399"/>
            <a:ext cx="671972" cy="553186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5596921" y="1493399"/>
            <a:ext cx="671972" cy="553186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6244854" y="1495503"/>
            <a:ext cx="671972" cy="553186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6913159" y="1495504"/>
            <a:ext cx="671972" cy="553186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7588798" y="1495504"/>
            <a:ext cx="671972" cy="553186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3582034" y="2060660"/>
            <a:ext cx="671972" cy="553186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4254006" y="2060660"/>
            <a:ext cx="671972" cy="553186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4922311" y="2060661"/>
            <a:ext cx="671972" cy="553186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5597950" y="2060661"/>
            <a:ext cx="671972" cy="553186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6245883" y="2062765"/>
            <a:ext cx="671972" cy="553186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/>
          <p:cNvSpPr/>
          <p:nvPr/>
        </p:nvSpPr>
        <p:spPr>
          <a:xfrm>
            <a:off x="6914188" y="2062766"/>
            <a:ext cx="671972" cy="553186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7580286" y="2062766"/>
            <a:ext cx="671972" cy="553186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6923059" y="2638220"/>
            <a:ext cx="671972" cy="553186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7591364" y="2638221"/>
            <a:ext cx="671972" cy="553186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8267003" y="2638221"/>
            <a:ext cx="671972" cy="553186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8914936" y="2640325"/>
            <a:ext cx="671972" cy="553186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9583241" y="2640326"/>
            <a:ext cx="671972" cy="553186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10258880" y="2640326"/>
            <a:ext cx="671972" cy="553186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5590689" y="3211570"/>
            <a:ext cx="671972" cy="553186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6245883" y="3211569"/>
            <a:ext cx="671972" cy="553186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6917855" y="3211569"/>
            <a:ext cx="671972" cy="553186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7594549" y="3211570"/>
            <a:ext cx="671972" cy="553186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8270188" y="3211570"/>
            <a:ext cx="671972" cy="553186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8918121" y="3213674"/>
            <a:ext cx="671972" cy="553186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9586426" y="3213675"/>
            <a:ext cx="671972" cy="553186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/>
          <p:cNvSpPr/>
          <p:nvPr/>
        </p:nvSpPr>
        <p:spPr>
          <a:xfrm>
            <a:off x="10262065" y="3213675"/>
            <a:ext cx="671972" cy="553186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>
          <a:xfrm>
            <a:off x="4244830" y="3777844"/>
            <a:ext cx="671972" cy="553186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/>
          <p:cNvSpPr/>
          <p:nvPr/>
        </p:nvSpPr>
        <p:spPr>
          <a:xfrm>
            <a:off x="4908413" y="3777843"/>
            <a:ext cx="671972" cy="553186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5580385" y="3777843"/>
            <a:ext cx="671972" cy="553186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6257079" y="3777844"/>
            <a:ext cx="671972" cy="553186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6932718" y="3777844"/>
            <a:ext cx="671972" cy="553186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/>
          <p:cNvSpPr/>
          <p:nvPr/>
        </p:nvSpPr>
        <p:spPr>
          <a:xfrm>
            <a:off x="7589040" y="3779948"/>
            <a:ext cx="671972" cy="553186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/>
          <p:cNvSpPr/>
          <p:nvPr/>
        </p:nvSpPr>
        <p:spPr>
          <a:xfrm>
            <a:off x="4244588" y="4353298"/>
            <a:ext cx="671972" cy="553186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4924949" y="4353297"/>
            <a:ext cx="671972" cy="553186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5596921" y="4353297"/>
            <a:ext cx="671972" cy="553186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/>
          <p:cNvSpPr/>
          <p:nvPr/>
        </p:nvSpPr>
        <p:spPr>
          <a:xfrm>
            <a:off x="6265226" y="4353298"/>
            <a:ext cx="671972" cy="553186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/>
          <p:cNvSpPr/>
          <p:nvPr/>
        </p:nvSpPr>
        <p:spPr>
          <a:xfrm>
            <a:off x="6932476" y="4353298"/>
            <a:ext cx="671972" cy="553186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7588798" y="4355402"/>
            <a:ext cx="671972" cy="553186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Rectangle 89"/>
          <p:cNvSpPr/>
          <p:nvPr/>
        </p:nvSpPr>
        <p:spPr>
          <a:xfrm>
            <a:off x="2909307" y="4912820"/>
            <a:ext cx="671972" cy="553186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ectangle 90"/>
          <p:cNvSpPr/>
          <p:nvPr/>
        </p:nvSpPr>
        <p:spPr>
          <a:xfrm>
            <a:off x="3581279" y="4912819"/>
            <a:ext cx="671972" cy="553186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/>
          <p:cNvSpPr/>
          <p:nvPr/>
        </p:nvSpPr>
        <p:spPr>
          <a:xfrm>
            <a:off x="4253251" y="4912819"/>
            <a:ext cx="671972" cy="553186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/>
          <p:cNvSpPr/>
          <p:nvPr/>
        </p:nvSpPr>
        <p:spPr>
          <a:xfrm>
            <a:off x="4921556" y="4912820"/>
            <a:ext cx="671972" cy="553186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 93"/>
          <p:cNvSpPr/>
          <p:nvPr/>
        </p:nvSpPr>
        <p:spPr>
          <a:xfrm>
            <a:off x="5597195" y="4912820"/>
            <a:ext cx="671972" cy="553186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/>
          <p:cNvSpPr/>
          <p:nvPr/>
        </p:nvSpPr>
        <p:spPr>
          <a:xfrm>
            <a:off x="6253517" y="4914924"/>
            <a:ext cx="671972" cy="553186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/>
          <p:cNvSpPr/>
          <p:nvPr/>
        </p:nvSpPr>
        <p:spPr>
          <a:xfrm>
            <a:off x="6930211" y="4923314"/>
            <a:ext cx="671972" cy="553186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/>
          <p:cNvSpPr/>
          <p:nvPr/>
        </p:nvSpPr>
        <p:spPr>
          <a:xfrm>
            <a:off x="7589072" y="4914925"/>
            <a:ext cx="671972" cy="553186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97"/>
          <p:cNvSpPr/>
          <p:nvPr/>
        </p:nvSpPr>
        <p:spPr>
          <a:xfrm>
            <a:off x="8255218" y="4923780"/>
            <a:ext cx="671972" cy="553186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Huy cau hoi 1"/>
          <p:cNvSpPr/>
          <p:nvPr/>
        </p:nvSpPr>
        <p:spPr>
          <a:xfrm>
            <a:off x="11073465" y="5696125"/>
            <a:ext cx="1006679" cy="1006679"/>
          </a:xfrm>
          <a:prstGeom prst="flowChartConnector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HỦY</a:t>
            </a:r>
          </a:p>
        </p:txBody>
      </p:sp>
      <p:sp>
        <p:nvSpPr>
          <p:cNvPr id="103" name="hien thi tu khoa"/>
          <p:cNvSpPr/>
          <p:nvPr/>
        </p:nvSpPr>
        <p:spPr>
          <a:xfrm>
            <a:off x="486562" y="5778714"/>
            <a:ext cx="1584330" cy="8415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TỪ KHÓA</a:t>
            </a:r>
          </a:p>
        </p:txBody>
      </p:sp>
      <p:sp>
        <p:nvSpPr>
          <p:cNvPr id="104" name="Cau hoi hien thi 2"/>
          <p:cNvSpPr/>
          <p:nvPr/>
        </p:nvSpPr>
        <p:spPr>
          <a:xfrm>
            <a:off x="2224947" y="5696123"/>
            <a:ext cx="8705905" cy="1006679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Câu hỏi số 2: Chiếc cầu mà Thực Dân Pháp xây dựng tại Hà Nội bắc qua sông Hồng tên là gì?</a:t>
            </a:r>
          </a:p>
        </p:txBody>
      </p:sp>
      <p:sp>
        <p:nvSpPr>
          <p:cNvPr id="105" name="Huy cau hoi 2"/>
          <p:cNvSpPr/>
          <p:nvPr/>
        </p:nvSpPr>
        <p:spPr>
          <a:xfrm>
            <a:off x="11078150" y="5696125"/>
            <a:ext cx="1006679" cy="1006679"/>
          </a:xfrm>
          <a:prstGeom prst="flowChartConnector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HỦY</a:t>
            </a:r>
          </a:p>
        </p:txBody>
      </p:sp>
      <p:sp>
        <p:nvSpPr>
          <p:cNvPr id="107" name="Huy cau hoi 3"/>
          <p:cNvSpPr/>
          <p:nvPr/>
        </p:nvSpPr>
        <p:spPr>
          <a:xfrm>
            <a:off x="11078150" y="5696124"/>
            <a:ext cx="1006679" cy="1006679"/>
          </a:xfrm>
          <a:prstGeom prst="flowChartConnector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HỦY</a:t>
            </a:r>
          </a:p>
        </p:txBody>
      </p:sp>
      <p:sp>
        <p:nvSpPr>
          <p:cNvPr id="108" name="Huy cau hoi 4"/>
          <p:cNvSpPr/>
          <p:nvPr/>
        </p:nvSpPr>
        <p:spPr>
          <a:xfrm>
            <a:off x="11073465" y="5696124"/>
            <a:ext cx="1006679" cy="1006679"/>
          </a:xfrm>
          <a:prstGeom prst="flowChartConnector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HỦY</a:t>
            </a:r>
          </a:p>
        </p:txBody>
      </p:sp>
      <p:sp>
        <p:nvSpPr>
          <p:cNvPr id="109" name="Huy cau hoi 5"/>
          <p:cNvSpPr/>
          <p:nvPr/>
        </p:nvSpPr>
        <p:spPr>
          <a:xfrm>
            <a:off x="11068780" y="5696123"/>
            <a:ext cx="1006679" cy="1006679"/>
          </a:xfrm>
          <a:prstGeom prst="flowChartConnector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HỦY</a:t>
            </a:r>
          </a:p>
        </p:txBody>
      </p:sp>
      <p:sp>
        <p:nvSpPr>
          <p:cNvPr id="110" name="Huy cau hoi 6"/>
          <p:cNvSpPr/>
          <p:nvPr/>
        </p:nvSpPr>
        <p:spPr>
          <a:xfrm>
            <a:off x="11078150" y="5702440"/>
            <a:ext cx="1006679" cy="1006679"/>
          </a:xfrm>
          <a:prstGeom prst="flowChartConnector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HỦY</a:t>
            </a:r>
          </a:p>
        </p:txBody>
      </p:sp>
      <p:sp>
        <p:nvSpPr>
          <p:cNvPr id="112" name="Huy cau hoi 8"/>
          <p:cNvSpPr/>
          <p:nvPr/>
        </p:nvSpPr>
        <p:spPr>
          <a:xfrm>
            <a:off x="11068780" y="5689806"/>
            <a:ext cx="1006679" cy="1006679"/>
          </a:xfrm>
          <a:prstGeom prst="flowChartConnector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HỦY</a:t>
            </a:r>
          </a:p>
        </p:txBody>
      </p:sp>
      <p:sp>
        <p:nvSpPr>
          <p:cNvPr id="2" name="TL cau hoi 7"/>
          <p:cNvSpPr/>
          <p:nvPr/>
        </p:nvSpPr>
        <p:spPr>
          <a:xfrm>
            <a:off x="11052392" y="4381555"/>
            <a:ext cx="512049" cy="512049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/>
              <a:t>7</a:t>
            </a:r>
            <a:endParaRPr lang="en-US"/>
          </a:p>
        </p:txBody>
      </p:sp>
      <p:sp>
        <p:nvSpPr>
          <p:cNvPr id="3" name="Huy cau hoi 7"/>
          <p:cNvSpPr/>
          <p:nvPr/>
        </p:nvSpPr>
        <p:spPr>
          <a:xfrm>
            <a:off x="11054999" y="5662245"/>
            <a:ext cx="1034240" cy="1034240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>
                <a:latin typeface="+mj-lt"/>
              </a:rPr>
              <a:t>HỦY</a:t>
            </a:r>
            <a:endParaRPr lang="en-US">
              <a:latin typeface="+mj-lt"/>
            </a:endParaRPr>
          </a:p>
        </p:txBody>
      </p:sp>
      <p:sp>
        <p:nvSpPr>
          <p:cNvPr id="99" name="Cau hoi hien thi 2"/>
          <p:cNvSpPr/>
          <p:nvPr/>
        </p:nvSpPr>
        <p:spPr>
          <a:xfrm>
            <a:off x="2231837" y="5702439"/>
            <a:ext cx="8705905" cy="1006679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>
                <a:latin typeface="Times New Roman" panose="02020603050405020304" pitchFamily="18" charset="0"/>
                <a:cs typeface="Times New Roman" panose="02020603050405020304" pitchFamily="18" charset="0"/>
              </a:rPr>
              <a:t>Câu hỏi số 3: Tên một ngọn tháp nổi tiếng giữa Hồ Gươm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1" name="Cau hoi hien thi 2"/>
          <p:cNvSpPr/>
          <p:nvPr/>
        </p:nvSpPr>
        <p:spPr>
          <a:xfrm>
            <a:off x="2228926" y="5708753"/>
            <a:ext cx="8705905" cy="1006679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>
                <a:latin typeface="Times New Roman" panose="02020603050405020304" pitchFamily="18" charset="0"/>
                <a:cs typeface="Times New Roman" panose="02020603050405020304" pitchFamily="18" charset="0"/>
              </a:rPr>
              <a:t>Câu hỏi số 4: Loài hoa nào có tên gọi khác là mò cua? 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" name="Cau hoi hien thi 2"/>
          <p:cNvSpPr/>
          <p:nvPr/>
        </p:nvSpPr>
        <p:spPr>
          <a:xfrm>
            <a:off x="2252077" y="5696287"/>
            <a:ext cx="8705905" cy="1006679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>
                <a:latin typeface="Times New Roman" panose="02020603050405020304" pitchFamily="18" charset="0"/>
                <a:cs typeface="Times New Roman" panose="02020603050405020304" pitchFamily="18" charset="0"/>
              </a:rPr>
              <a:t>Câu hỏi số 5: Hồ lớn hất tại Hà Nội tên là gì?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1" name="Cau hoi hien thi 2"/>
          <p:cNvSpPr/>
          <p:nvPr/>
        </p:nvSpPr>
        <p:spPr>
          <a:xfrm>
            <a:off x="2231836" y="5702439"/>
            <a:ext cx="8705905" cy="1006679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>
                <a:latin typeface="Times New Roman" panose="02020603050405020304" pitchFamily="18" charset="0"/>
                <a:cs typeface="Times New Roman" panose="02020603050405020304" pitchFamily="18" charset="0"/>
              </a:rPr>
              <a:t>Câu hỏi số 6: Lăng bác thuộc quận nào của thủ đô Hà Nội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3" name="Cau hoi hien thi 2"/>
          <p:cNvSpPr/>
          <p:nvPr/>
        </p:nvSpPr>
        <p:spPr>
          <a:xfrm>
            <a:off x="2228651" y="5708591"/>
            <a:ext cx="8705905" cy="1006679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>
                <a:latin typeface="Times New Roman" panose="02020603050405020304" pitchFamily="18" charset="0"/>
                <a:cs typeface="Times New Roman" panose="02020603050405020304" pitchFamily="18" charset="0"/>
              </a:rPr>
              <a:t>Câu hỏi số 7: Hành động mỗi gia đình thường hay làm trước giao thừa mỗi năm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4" name="Cau hoi hien thi 2"/>
          <p:cNvSpPr/>
          <p:nvPr/>
        </p:nvSpPr>
        <p:spPr>
          <a:xfrm>
            <a:off x="2224947" y="5705515"/>
            <a:ext cx="8705905" cy="1006679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>
                <a:latin typeface="Times New Roman" panose="02020603050405020304" pitchFamily="18" charset="0"/>
                <a:cs typeface="Times New Roman" panose="02020603050405020304" pitchFamily="18" charset="0"/>
              </a:rPr>
              <a:t>Câu hỏi số 8: Hãng kem nổi tiếng tại Việt Nam?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24947" y="5696287"/>
            <a:ext cx="8733035" cy="101590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317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C5654"/>
                                      </p:to>
                                    </p:animClr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C5654"/>
                                      </p:to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C5654"/>
                                      </p:to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C5654"/>
                                      </p:to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C5654"/>
                                      </p:to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4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1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8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9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9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9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10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6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2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1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2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2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2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2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0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3" presetClass="entr" presetSubtype="16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2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7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9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5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0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28" restart="whenNotActive" fill="hold" evtFilter="cancelBubble" nodeType="interactiveSeq">
                <p:stCondLst>
                  <p:cond evt="onClick" delay="0">
                    <p:tgtEl>
                      <p:spTgt spid="1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9" fill="hold">
                      <p:stCondLst>
                        <p:cond delay="0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23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23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24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24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24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25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25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26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3" presetID="53" presetClass="exit" presetSubtype="32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4" dur="500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500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6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8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9" dur="50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50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3" presetID="23" presetClass="entr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7" presetID="23" presetClass="entr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1" presetID="23" presetClass="entr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5" presetID="23" presetClass="entr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9" presetID="23" presetClass="entr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3" presetID="23" presetClass="entr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7" presetID="2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1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2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"/>
                  </p:tgtEl>
                </p:cond>
              </p:nextCondLst>
            </p:seq>
            <p:seq concurrent="1" nextAc="seek">
              <p:cTn id="30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7" fill="hold">
                      <p:stCondLst>
                        <p:cond delay="0"/>
                      </p:stCondLst>
                      <p:childTnLst>
                        <p:par>
                          <p:cTn id="308" fill="hold">
                            <p:stCondLst>
                              <p:cond delay="0"/>
                            </p:stCondLst>
                            <p:childTnLst>
                              <p:par>
                                <p:cTn id="30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3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35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7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9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2" presetID="53" presetClass="exit" presetSubtype="32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7" presetID="53" presetClass="exit" presetSubtype="32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8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2" presetID="53" presetClass="exit" presetSubtype="32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3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7" presetID="53" presetClass="exit" presetSubtype="32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2" presetID="53" presetClass="exit" presetSubtype="32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4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7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8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9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0" presetID="2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2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3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84" restart="whenNotActive" fill="hold" evtFilter="cancelBubble" nodeType="interactiveSeq">
                <p:stCondLst>
                  <p:cond evt="onClick" delay="0">
                    <p:tgtEl>
                      <p:spTgt spid="1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5" fill="hold">
                      <p:stCondLst>
                        <p:cond delay="0"/>
                      </p:stCondLst>
                      <p:childTnLst>
                        <p:par>
                          <p:cTn id="386" fill="hold">
                            <p:stCondLst>
                              <p:cond delay="0"/>
                            </p:stCondLst>
                            <p:childTnLst>
                              <p:par>
                                <p:cTn id="38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38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39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39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0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40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0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40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0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40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1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41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5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6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7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0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1" dur="5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2" dur="5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3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5" presetID="23" presetClass="entr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9" presetID="23" presetClass="entr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3" presetID="23" presetClass="entr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7" presetID="23" presetClass="entr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1" presetID="23" presetClass="entr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5" presetID="23" presetClass="entr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9" presetID="23" presetClass="entr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3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4" dur="500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5" dur="500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6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"/>
                  </p:tgtEl>
                </p:cond>
              </p:nextCondLst>
            </p:seq>
            <p:seq concurrent="1" nextAc="seek">
              <p:cTn id="45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9" fill="hold">
                      <p:stCondLst>
                        <p:cond delay="0"/>
                      </p:stCondLst>
                      <p:childTnLst>
                        <p:par>
                          <p:cTn id="460" fill="hold">
                            <p:stCondLst>
                              <p:cond delay="0"/>
                            </p:stCondLst>
                            <p:childTnLst>
                              <p:par>
                                <p:cTn id="46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6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6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66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6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71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7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6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7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0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8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4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5" presetID="53" presetClass="exit" presetSubtype="32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0" presetID="53" presetClass="exit" presetSubtype="32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2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5" presetID="53" presetClass="exit" presetSubtype="32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6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7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0" presetID="53" presetClass="exit" presetSubtype="32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2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5" presetID="53" presetClass="exit" presetSubtype="32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6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7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0" presetID="53" presetClass="exit" presetSubtype="32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1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5" presetID="53" presetClass="exit" presetSubtype="32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6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7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8" presetID="2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0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1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2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3" dur="500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4" dur="500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35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537" restart="whenNotActive" fill="hold" evtFilter="cancelBubble" nodeType="interactiveSeq">
                <p:stCondLst>
                  <p:cond evt="onClick" delay="0">
                    <p:tgtEl>
                      <p:spTgt spid="1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8" fill="hold">
                      <p:stCondLst>
                        <p:cond delay="0"/>
                      </p:stCondLst>
                      <p:childTnLst>
                        <p:par>
                          <p:cTn id="539" fill="hold">
                            <p:stCondLst>
                              <p:cond delay="0"/>
                            </p:stCondLst>
                            <p:childTnLst>
                              <p:par>
                                <p:cTn id="54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54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546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55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1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5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55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5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55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6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56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4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5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6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9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70" dur="500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1" dur="500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2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4" presetID="23" presetClass="entr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8" presetID="23" presetClass="entr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2" presetID="23" presetClass="entr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6" presetID="23" presetClass="entr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0" presetID="23" presetClass="entr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4" presetID="23" presetClass="entr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8" presetID="23" presetClass="entr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2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3" dur="500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4" dur="500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05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"/>
                  </p:tgtEl>
                </p:cond>
              </p:nextCondLst>
            </p:seq>
            <p:seq concurrent="1" nextAc="seek">
              <p:cTn id="60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8" fill="hold">
                      <p:stCondLst>
                        <p:cond delay="0"/>
                      </p:stCondLst>
                      <p:childTnLst>
                        <p:par>
                          <p:cTn id="609" fill="hold">
                            <p:stCondLst>
                              <p:cond delay="0"/>
                            </p:stCondLst>
                            <p:childTnLst>
                              <p:par>
                                <p:cTn id="61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1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3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5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16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20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1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2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24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5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2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2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9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31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32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3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35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36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39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40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1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8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9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0" presetID="53" presetClass="exit" presetSubtype="32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2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5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5" presetID="53" presetClass="exit" presetSubtype="32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7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0" presetID="53" presetClass="exit" presetSubtype="32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1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2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6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5" presetID="53" presetClass="exit" presetSubtype="32" fill="hold" grpId="1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6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0" presetID="53" presetClass="exit" presetSubtype="32" fill="hold" grpId="1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7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2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7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5" presetID="53" presetClass="exit" presetSubtype="32" fill="hold" grpId="1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76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7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7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0" presetID="53" presetClass="exit" presetSubtype="32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8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8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5" presetID="2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7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8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689" restart="whenNotActive" fill="hold" evtFilter="cancelBubble" nodeType="interactiveSeq">
                <p:stCondLst>
                  <p:cond evt="onClick" delay="0">
                    <p:tgtEl>
                      <p:spTgt spid="1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0" fill="hold">
                      <p:stCondLst>
                        <p:cond delay="0"/>
                      </p:stCondLst>
                      <p:childTnLst>
                        <p:par>
                          <p:cTn id="691" fill="hold">
                            <p:stCondLst>
                              <p:cond delay="0"/>
                            </p:stCondLst>
                            <p:childTnLst>
                              <p:par>
                                <p:cTn id="692" presetID="23" presetClass="entr" presetSubtype="16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6" presetID="23" presetClass="entr" presetSubtype="16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0" presetID="23" presetClass="entr" presetSubtype="16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4" presetID="23" presetClass="entr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8" presetID="23" presetClass="entr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2" presetID="23" presetClass="entr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6" presetID="23" presetClass="entr" presetSubtype="16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0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1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2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5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6" dur="5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7" dur="5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8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3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73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33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35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736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3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3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740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1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4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744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5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4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74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9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51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752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53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55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756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5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59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760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1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2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3" dur="500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4" dur="500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65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9"/>
                  </p:tgtEl>
                </p:cond>
              </p:nextCondLst>
            </p:seq>
            <p:seq concurrent="1" nextAc="seek">
              <p:cTn id="76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8" fill="hold">
                      <p:stCondLst>
                        <p:cond delay="0"/>
                      </p:stCondLst>
                      <p:childTnLst>
                        <p:par>
                          <p:cTn id="769" fill="hold">
                            <p:stCondLst>
                              <p:cond delay="0"/>
                            </p:stCondLst>
                            <p:childTnLst>
                              <p:par>
                                <p:cTn id="77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71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72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73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75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76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77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79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80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81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83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84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85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87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88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89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91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92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93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0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1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2" presetID="53" presetClass="exit" presetSubtype="32" fill="hold" grpId="1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4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0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7" presetID="53" presetClass="exit" presetSubtype="32" fill="hold" grpId="1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2" presetID="53" presetClass="exit" presetSubtype="32" fill="hold" grpId="1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1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7" presetID="53" presetClass="exit" presetSubtype="32" fill="hold" grpId="1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1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2" presetID="53" presetClass="exit" presetSubtype="32" fill="hold" grpId="1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4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7" presetID="53" presetClass="exit" presetSubtype="32" fill="hold" grpId="1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2" presetID="53" presetClass="exit" presetSubtype="32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33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7" presetID="2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9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0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841" restart="whenNotActive" fill="hold" evtFilter="cancelBubble" nodeType="interactiveSeq">
                <p:stCondLst>
                  <p:cond evt="onClick" delay="0">
                    <p:tgtEl>
                      <p:spTgt spid="1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2" fill="hold">
                      <p:stCondLst>
                        <p:cond delay="0"/>
                      </p:stCondLst>
                      <p:childTnLst>
                        <p:par>
                          <p:cTn id="843" fill="hold">
                            <p:stCondLst>
                              <p:cond delay="0"/>
                            </p:stCondLst>
                            <p:childTnLst>
                              <p:par>
                                <p:cTn id="844" presetID="23" presetClass="entr" presetSubtype="16" fill="hold" grpId="9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8" presetID="23" presetClass="entr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2" presetID="23" presetClass="entr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6" presetID="23" presetClass="entr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0" presetID="23" presetClass="entr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4" presetID="23" presetClass="entr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8" presetID="23" presetClass="entr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2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73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4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7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7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78" dur="50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9" dur="50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80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83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884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85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87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888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89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91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892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93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95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896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97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99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900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01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03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904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05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6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7" dur="500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8" dur="500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09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0"/>
                  </p:tgtEl>
                </p:cond>
              </p:nextCondLst>
            </p:seq>
            <p:seq concurrent="1" nextAc="seek">
              <p:cTn id="911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2" fill="hold">
                      <p:stCondLst>
                        <p:cond delay="0"/>
                      </p:stCondLst>
                      <p:childTnLst>
                        <p:par>
                          <p:cTn id="913" fill="hold">
                            <p:stCondLst>
                              <p:cond delay="0"/>
                            </p:stCondLst>
                            <p:childTnLst>
                              <p:par>
                                <p:cTn id="91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15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16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17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19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20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21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23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24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25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27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28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29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31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32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33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35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36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37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8" presetID="53" presetClass="exit" presetSubtype="32" fill="hold" grpId="1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39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0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3" presetID="53" presetClass="exit" presetSubtype="32" fill="hold" grpId="1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44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8" presetID="53" presetClass="exit" presetSubtype="32" fill="hold" grpId="1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4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3" presetID="53" presetClass="exit" presetSubtype="32" fill="hold" grpId="1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5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5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8" presetID="53" presetClass="exit" presetSubtype="32" fill="hold" grpId="1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59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0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3" presetID="53" presetClass="exit" presetSubtype="32" fill="hold" grpId="1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6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6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8" presetID="53" presetClass="exit" presetSubtype="32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6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7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1" presetID="2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3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4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985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6" fill="hold">
                      <p:stCondLst>
                        <p:cond delay="0"/>
                      </p:stCondLst>
                      <p:childTnLst>
                        <p:par>
                          <p:cTn id="987" fill="hold">
                            <p:stCondLst>
                              <p:cond delay="0"/>
                            </p:stCondLst>
                            <p:childTnLst>
                              <p:par>
                                <p:cTn id="98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4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5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97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98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99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01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02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03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05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06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07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09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10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11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13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14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15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17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18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19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21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22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23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25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26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27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29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30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31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2" presetID="53" presetClass="exit" presetSubtype="32" fill="hold" grpId="1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3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4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7" presetID="53" presetClass="exit" presetSubtype="32" fill="hold" grpId="1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3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2" presetID="53" presetClass="exit" presetSubtype="32" fill="hold" grpId="1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4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7" presetID="53" presetClass="exit" presetSubtype="32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48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2" presetID="53" presetClass="exit" presetSubtype="32" fill="hold" grpId="1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53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7" presetID="53" presetClass="exit" presetSubtype="32" fill="hold" grpId="1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5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2" presetID="53" presetClass="exit" presetSubtype="32" fill="hold" grpId="1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6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6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7" presetID="2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9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0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071" restart="whenNotActive" fill="hold" evtFilter="cancelBubble" nodeType="interactiveSeq">
                <p:stCondLst>
                  <p:cond evt="onClick" delay="0">
                    <p:tgtEl>
                      <p:spTgt spid="1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72" fill="hold">
                      <p:stCondLst>
                        <p:cond delay="0"/>
                      </p:stCondLst>
                      <p:childTnLst>
                        <p:par>
                          <p:cTn id="1073" fill="hold">
                            <p:stCondLst>
                              <p:cond delay="0"/>
                            </p:stCondLst>
                            <p:childTnLst>
                              <p:par>
                                <p:cTn id="107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75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1076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77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79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1080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81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83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1084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85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87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1088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89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91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1092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93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95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1096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97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99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1100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01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03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1104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05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07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1108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09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0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11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2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5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16" dur="500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7" dur="500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18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0" presetID="23" presetClass="entr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4" presetID="23" presetClass="entr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8" presetID="23" presetClass="entr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2" presetID="23" presetClass="entr" presetSubtype="16" fill="hold" grpId="1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6" presetID="23" presetClass="entr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0" presetID="23" presetClass="entr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4" presetID="23" presetClass="entr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8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49" dur="500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0" dur="500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51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"/>
                  </p:tgtEl>
                </p:cond>
              </p:nextCondLst>
            </p:seq>
            <p:seq concurrent="1" nextAc="seek">
              <p:cTn id="1153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4" fill="hold">
                      <p:stCondLst>
                        <p:cond delay="0"/>
                      </p:stCondLst>
                      <p:childTnLst>
                        <p:par>
                          <p:cTn id="1155" fill="hold">
                            <p:stCondLst>
                              <p:cond delay="0"/>
                            </p:stCondLst>
                            <p:childTnLst>
                              <p:par>
                                <p:cTn id="1156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5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8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5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1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6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6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67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1168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69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71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1172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73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75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1176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77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79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1180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81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83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1184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85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87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1188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89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0" presetID="23" presetClass="entr" presetSubtype="16" fill="hold" grpId="1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4" presetID="23" presetClass="entr" presetSubtype="16" fill="hold" grpId="1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8" presetID="23" presetClass="entr" presetSubtype="16" fill="hold" grpId="1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2" presetID="23" presetClass="entr" presetSubtype="16" fill="hold" grpId="1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6" presetID="23" presetClass="entr" presetSubtype="16" fill="hold" grpId="1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0" presetID="23" presetClass="entr" presetSubtype="16" fill="hold" grpId="1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4" presetID="23" presetClass="entr" presetSubtype="16" fill="hold" grpId="1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8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19" dur="500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0" dur="500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21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223" restart="whenNotActive" fill="hold" evtFilter="cancelBubble" nodeType="interactiveSeq">
                <p:stCondLst>
                  <p:cond evt="onClick" delay="0">
                    <p:tgtEl>
                      <p:spTgt spid="1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4" fill="hold">
                      <p:stCondLst>
                        <p:cond delay="0"/>
                      </p:stCondLst>
                      <p:childTnLst>
                        <p:par>
                          <p:cTn id="1225" fill="hold">
                            <p:stCondLst>
                              <p:cond delay="0"/>
                            </p:stCondLst>
                            <p:childTnLst>
                              <p:par>
                                <p:cTn id="1226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27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8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2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1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32"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3"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34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6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37" dur="10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8" dur="10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39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1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42" dur="10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3" dur="10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44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6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47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8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49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1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52" dur="10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3" dur="10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54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6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57" dur="10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8" dur="10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59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1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2" dur="1000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3" dur="1000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64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"/>
                  </p:tgtEl>
                </p:cond>
              </p:nextCondLst>
            </p:seq>
            <p:seq concurrent="1" nextAc="seek">
              <p:cTn id="1266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67" fill="hold">
                      <p:stCondLst>
                        <p:cond delay="0"/>
                      </p:stCondLst>
                      <p:childTnLst>
                        <p:par>
                          <p:cTn id="1268" fill="hold">
                            <p:stCondLst>
                              <p:cond delay="0"/>
                            </p:stCondLst>
                            <p:childTnLst>
                              <p:par>
                                <p:cTn id="1269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70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1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7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4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75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6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7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9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80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1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8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4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85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6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8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9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90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1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9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4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95" dur="500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6" dur="500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9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9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00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1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0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0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C0C0C"/>
                                      </p:to>
                                    </p:animClr>
                                    <p:set>
                                      <p:cBhvr>
                                        <p:cTn id="130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0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8" presetID="23" presetClass="entr" presetSubtype="16" fill="hold" grpId="1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2" presetID="23" presetClass="entr" presetSubtype="16" fill="hold" grpId="1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6" presetID="23" presetClass="entr" presetSubtype="16" fill="hold" grpId="1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0" presetID="23" presetClass="entr" presetSubtype="16" fill="hold" grpId="1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4" presetID="23" presetClass="entr" presetSubtype="16" fill="hold" grpId="1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8" presetID="23" presetClass="entr" presetSubtype="16" fill="hold" grpId="1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2" presetID="23" presetClass="entr" presetSubtype="16" fill="hold" grpId="1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6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3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8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341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42" fill="hold">
                      <p:stCondLst>
                        <p:cond delay="0"/>
                      </p:stCondLst>
                      <p:childTnLst>
                        <p:par>
                          <p:cTn id="1343" fill="hold">
                            <p:stCondLst>
                              <p:cond delay="0"/>
                            </p:stCondLst>
                            <p:childTnLst>
                              <p:par>
                                <p:cTn id="1344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45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6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4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9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50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1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5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4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55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6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5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9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60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1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6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4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65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6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6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9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70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1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7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4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75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6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7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9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80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1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8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4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85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6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8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9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139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9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3" presetID="23" presetClass="entr" presetSubtype="16" fill="hold" grpId="1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7" presetID="23" presetClass="entr" presetSubtype="16" fill="hold" grpId="1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1" presetID="23" presetClass="entr" presetSubtype="16" fill="hold" grpId="1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5" presetID="23" presetClass="entr" presetSubtype="16" fill="hold" grpId="1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9" presetID="23" presetClass="entr" presetSubtype="16" fill="hold" grpId="1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3" presetID="23" presetClass="entr" presetSubtype="16" fill="hold" grpId="1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7" presetID="23" presetClass="entr" presetSubtype="16" fill="hold" grpId="1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21" presetID="53" presetClass="exit" presetSubtype="32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22" dur="500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3" dur="500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24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6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27" dur="50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8" dur="50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29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431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32" fill="hold">
                      <p:stCondLst>
                        <p:cond delay="0"/>
                      </p:stCondLst>
                      <p:childTnLst>
                        <p:par>
                          <p:cTn id="1433" fill="hold">
                            <p:stCondLst>
                              <p:cond delay="0"/>
                            </p:stCondLst>
                            <p:childTnLst>
                              <p:par>
                                <p:cTn id="1434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35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6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3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9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40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1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4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4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45" dur="5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6" dur="5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4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9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50" dur="5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1" dur="5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5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4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55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6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5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9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60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1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6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4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65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6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6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9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7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4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75" dur="5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6" dur="5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77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8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148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8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3" presetID="23" presetClass="entr" presetSubtype="16" fill="hold" grpId="19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87" presetID="23" presetClass="entr" presetSubtype="16" fill="hold" grpId="2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1" presetID="23" presetClass="entr" presetSubtype="16" fill="hold" grpId="19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5" presetID="23" presetClass="entr" presetSubtype="16" fill="hold" grpId="2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9" presetID="23" presetClass="entr" presetSubtype="16" fill="hold" grpId="19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03" presetID="23" presetClass="entr" presetSubtype="16" fill="hold" grpId="2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07" presetID="23" presetClass="entr" presetSubtype="16" fill="hold" grpId="19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11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12" dur="500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3" dur="500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14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516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17" fill="hold">
                      <p:stCondLst>
                        <p:cond delay="0"/>
                      </p:stCondLst>
                      <p:childTnLst>
                        <p:par>
                          <p:cTn id="1518" fill="hold">
                            <p:stCondLst>
                              <p:cond delay="0"/>
                            </p:stCondLst>
                            <p:childTnLst>
                              <p:par>
                                <p:cTn id="1519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20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1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2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4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25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6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2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9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30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1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3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4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35" dur="5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6" dur="5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3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9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40"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1"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4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4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45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6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4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9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50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1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4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55" dur="500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6" dur="500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5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9" presetID="23" presetClass="entr" presetSubtype="16" fill="hold" grpId="2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63" presetID="23" presetClass="entr" presetSubtype="16" fill="hold" grpId="1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67" presetID="23" presetClass="entr" presetSubtype="16" fill="hold" grpId="2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1" presetID="23" presetClass="entr" presetSubtype="16" fill="hold" grpId="2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5" presetID="23" presetClass="entr" presetSubtype="16" fill="hold" grpId="2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9" presetID="23" presetClass="entr" presetSubtype="16" fill="hold" grpId="2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83" presetID="23" presetClass="entr" presetSubtype="16" fill="hold" grpId="2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8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8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158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9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591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92" fill="hold">
                      <p:stCondLst>
                        <p:cond delay="0"/>
                      </p:stCondLst>
                      <p:childTnLst>
                        <p:par>
                          <p:cTn id="1593" fill="hold">
                            <p:stCondLst>
                              <p:cond delay="0"/>
                            </p:stCondLst>
                            <p:childTnLst>
                              <p:par>
                                <p:cTn id="1594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95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6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9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9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00" dur="5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1" dur="5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02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4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05" dur="5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6" dur="5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0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9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10"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1"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1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4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15" dur="5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6" dur="5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1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9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20" dur="5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1" dur="5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2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4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25" dur="5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6" dur="5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2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9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30" dur="500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1" dur="500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3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4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35" dur="5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6" dur="5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3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9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40" dur="5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1" dur="5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4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164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4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8" presetID="23" presetClass="entr" presetSubtype="16" fill="hold" grpId="2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2" presetID="23" presetClass="entr" presetSubtype="16" fill="hold" grpId="19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6" presetID="23" presetClass="entr" presetSubtype="16" fill="hold" grpId="2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60" presetID="23" presetClass="entr" presetSubtype="16" fill="hold" grpId="2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64" presetID="23" presetClass="entr" presetSubtype="16" fill="hold" grpId="2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68" presetID="23" presetClass="entr" presetSubtype="16" fill="hold" grpId="2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2" presetID="23" presetClass="entr" presetSubtype="16" fill="hold" grpId="2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6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77" dur="500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8" dur="500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79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681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82" fill="hold">
                      <p:stCondLst>
                        <p:cond delay="0"/>
                      </p:stCondLst>
                      <p:childTnLst>
                        <p:par>
                          <p:cTn id="1683" fill="hold">
                            <p:stCondLst>
                              <p:cond delay="0"/>
                            </p:stCondLst>
                            <p:childTnLst>
                              <p:par>
                                <p:cTn id="1684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85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6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8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9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90" dur="50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1" dur="50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92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4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95" dur="5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6" dur="5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9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9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00" dur="5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1" dur="5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0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4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05" dur="500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6" dur="500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0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9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10" dur="5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1" dur="5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1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4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15" dur="5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6" dur="5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1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9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20" dur="500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1" dur="500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2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4" presetID="23" presetClass="entr" presetSubtype="16" fill="hold" grpId="2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28" presetID="23" presetClass="entr" presetSubtype="16" fill="hold" grpId="2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32" presetID="23" presetClass="entr" presetSubtype="16" fill="hold" grpId="2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36" presetID="23" presetClass="entr" presetSubtype="16" fill="hold" grpId="2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40" presetID="23" presetClass="entr" presetSubtype="16" fill="hold" grpId="2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44" presetID="23" presetClass="entr" presetSubtype="16" fill="hold" grpId="2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48" presetID="23" presetClass="entr" presetSubtype="16" fill="hold" grpId="2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5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5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175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5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6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57" dur="500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8" dur="500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59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761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62" fill="hold">
                      <p:stCondLst>
                        <p:cond delay="0"/>
                      </p:stCondLst>
                      <p:childTnLst>
                        <p:par>
                          <p:cTn id="1763" fill="hold">
                            <p:stCondLst>
                              <p:cond delay="0"/>
                            </p:stCondLst>
                            <p:childTnLst>
                              <p:par>
                                <p:cTn id="1764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65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6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9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70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7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4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75" dur="500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6" dur="500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7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9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80" dur="500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1" dur="500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8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4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85" dur="5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6" dur="5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8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9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90" dur="500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1" dur="500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9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4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95" dur="5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6" dur="5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9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9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00" dur="500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1" dur="500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0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4" presetID="23" presetClass="entr" presetSubtype="16" fill="hold" grpId="2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0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08" presetID="23" presetClass="entr" presetSubtype="16" fill="hold" grpId="2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12" presetID="23" presetClass="entr" presetSubtype="16" fill="hold" grpId="2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16" presetID="23" presetClass="entr" presetSubtype="16" fill="hold" grpId="2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20" presetID="23" presetClass="entr" presetSubtype="16" fill="hold" grpId="2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24" presetID="23" presetClass="entr" presetSubtype="16" fill="hold" grpId="2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28" presetID="23" presetClass="entr" presetSubtype="16" fill="hold" grpId="2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3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18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6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37" dur="500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8" dur="500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39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841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42" fill="hold">
                      <p:stCondLst>
                        <p:cond delay="0"/>
                      </p:stCondLst>
                      <p:childTnLst>
                        <p:par>
                          <p:cTn id="1843" fill="hold">
                            <p:stCondLst>
                              <p:cond delay="0"/>
                            </p:stCondLst>
                            <p:childTnLst>
                              <p:par>
                                <p:cTn id="1844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45" dur="500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6" dur="500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4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9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50" dur="500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1" dur="500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5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4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55" dur="500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6" dur="500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5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9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60" dur="500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1" dur="500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6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4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65" dur="500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6" dur="500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6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9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70" dur="500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1" dur="500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72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4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75" dur="500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6" dur="500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7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9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80" dur="500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1" dur="500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8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4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85" dur="500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6" dur="500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8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9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90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1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4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95" dur="500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6" dur="500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9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9" presetID="23" presetClass="entr" presetSubtype="16" fill="hold" grpId="2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0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03" presetID="23" presetClass="entr" presetSubtype="16" fill="hold" grpId="2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0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07" presetID="23" presetClass="entr" presetSubtype="16" fill="hold" grpId="2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0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11" presetID="23" presetClass="entr" presetSubtype="16" fill="hold" grpId="2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15" presetID="23" presetClass="entr" presetSubtype="16" fill="hold" grpId="2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19" presetID="23" presetClass="entr" presetSubtype="16" fill="hold" grpId="2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23" presetID="23" presetClass="entr" presetSubtype="16" fill="hold" grpId="2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2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19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1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32" dur="500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3" dur="500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34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8" grpId="2" animBg="1"/>
      <p:bldP spid="8" grpId="3" animBg="1"/>
      <p:bldP spid="8" grpId="4" animBg="1"/>
      <p:bldP spid="8" grpId="5" animBg="1"/>
      <p:bldP spid="8" grpId="6" animBg="1"/>
      <p:bldP spid="8" grpId="8" animBg="1"/>
      <p:bldP spid="8" grpId="9" animBg="1"/>
      <p:bldP spid="8" grpId="10" animBg="1"/>
      <p:bldP spid="8" grpId="12" animBg="1"/>
      <p:bldP spid="8" grpId="13" animBg="1"/>
      <p:bldP spid="8" grpId="14" animBg="1"/>
      <p:bldP spid="8" grpId="15" animBg="1"/>
      <p:bldP spid="8" grpId="16" animBg="1"/>
      <p:bldP spid="8" grpId="19" animBg="1"/>
      <p:bldP spid="8" grpId="20" animBg="1"/>
      <p:bldP spid="8" grpId="21" animBg="1"/>
      <p:bldP spid="8" grpId="22" animBg="1"/>
      <p:bldP spid="8" grpId="23" animBg="1"/>
      <p:bldP spid="8" grpId="24" animBg="1"/>
      <p:bldP spid="9" grpId="0" animBg="1"/>
      <p:bldP spid="9" grpId="1" animBg="1"/>
      <p:bldP spid="9" grpId="2" animBg="1"/>
      <p:bldP spid="9" grpId="3" animBg="1"/>
      <p:bldP spid="9" grpId="4" animBg="1"/>
      <p:bldP spid="9" grpId="5" animBg="1"/>
      <p:bldP spid="9" grpId="6" animBg="1"/>
      <p:bldP spid="9" grpId="8" animBg="1"/>
      <p:bldP spid="9" grpId="9" animBg="1"/>
      <p:bldP spid="9" grpId="10" animBg="1"/>
      <p:bldP spid="9" grpId="12" animBg="1"/>
      <p:bldP spid="9" grpId="13" animBg="1"/>
      <p:bldP spid="9" grpId="14" animBg="1"/>
      <p:bldP spid="9" grpId="15" animBg="1"/>
      <p:bldP spid="9" grpId="16" animBg="1"/>
      <p:bldP spid="9" grpId="19" animBg="1"/>
      <p:bldP spid="9" grpId="20" animBg="1"/>
      <p:bldP spid="9" grpId="21" animBg="1"/>
      <p:bldP spid="9" grpId="22" animBg="1"/>
      <p:bldP spid="9" grpId="23" animBg="1"/>
      <p:bldP spid="9" grpId="24" animBg="1"/>
      <p:bldP spid="11" grpId="0" animBg="1"/>
      <p:bldP spid="11" grpId="1" animBg="1"/>
      <p:bldP spid="11" grpId="2" animBg="1"/>
      <p:bldP spid="11" grpId="3" animBg="1"/>
      <p:bldP spid="11" grpId="4" animBg="1"/>
      <p:bldP spid="11" grpId="5" animBg="1"/>
      <p:bldP spid="11" grpId="6" animBg="1"/>
      <p:bldP spid="11" grpId="8" animBg="1"/>
      <p:bldP spid="11" grpId="9" animBg="1"/>
      <p:bldP spid="11" grpId="10" animBg="1"/>
      <p:bldP spid="11" grpId="12" animBg="1"/>
      <p:bldP spid="11" grpId="13" animBg="1"/>
      <p:bldP spid="11" grpId="14" animBg="1"/>
      <p:bldP spid="11" grpId="15" animBg="1"/>
      <p:bldP spid="11" grpId="16" animBg="1"/>
      <p:bldP spid="11" grpId="17" animBg="1"/>
      <p:bldP spid="11" grpId="18" animBg="1"/>
      <p:bldP spid="11" grpId="19" animBg="1"/>
      <p:bldP spid="11" grpId="20" animBg="1"/>
      <p:bldP spid="11" grpId="21" animBg="1"/>
      <p:bldP spid="11" grpId="22" animBg="1"/>
      <p:bldP spid="12" grpId="0" animBg="1"/>
      <p:bldP spid="12" grpId="1" animBg="1"/>
      <p:bldP spid="12" grpId="2" animBg="1"/>
      <p:bldP spid="12" grpId="3" animBg="1"/>
      <p:bldP spid="12" grpId="4" animBg="1"/>
      <p:bldP spid="12" grpId="5" animBg="1"/>
      <p:bldP spid="12" grpId="6" animBg="1"/>
      <p:bldP spid="12" grpId="8" animBg="1"/>
      <p:bldP spid="12" grpId="9" animBg="1"/>
      <p:bldP spid="12" grpId="10" animBg="1"/>
      <p:bldP spid="12" grpId="12" animBg="1"/>
      <p:bldP spid="12" grpId="13" animBg="1"/>
      <p:bldP spid="12" grpId="14" animBg="1"/>
      <p:bldP spid="12" grpId="15" animBg="1"/>
      <p:bldP spid="12" grpId="16" animBg="1"/>
      <p:bldP spid="12" grpId="17" animBg="1"/>
      <p:bldP spid="12" grpId="20" animBg="1"/>
      <p:bldP spid="12" grpId="21" animBg="1"/>
      <p:bldP spid="12" grpId="22" animBg="1"/>
      <p:bldP spid="12" grpId="23" animBg="1"/>
      <p:bldP spid="12" grpId="24" animBg="1"/>
      <p:bldP spid="13" grpId="0" animBg="1"/>
      <p:bldP spid="13" grpId="1" animBg="1"/>
      <p:bldP spid="13" grpId="2" animBg="1"/>
      <p:bldP spid="13" grpId="3" animBg="1"/>
      <p:bldP spid="13" grpId="4" animBg="1"/>
      <p:bldP spid="13" grpId="5" animBg="1"/>
      <p:bldP spid="13" grpId="6" animBg="1"/>
      <p:bldP spid="13" grpId="7" animBg="1"/>
      <p:bldP spid="13" grpId="8" animBg="1"/>
      <p:bldP spid="13" grpId="9" animBg="1"/>
      <p:bldP spid="13" grpId="11" animBg="1"/>
      <p:bldP spid="13" grpId="12" animBg="1"/>
      <p:bldP spid="13" grpId="13" animBg="1"/>
      <p:bldP spid="13" grpId="14" animBg="1"/>
      <p:bldP spid="13" grpId="15" animBg="1"/>
      <p:bldP spid="13" grpId="16" animBg="1"/>
      <p:bldP spid="13" grpId="19" animBg="1"/>
      <p:bldP spid="13" grpId="20" animBg="1"/>
      <p:bldP spid="13" grpId="21" animBg="1"/>
      <p:bldP spid="13" grpId="22" animBg="1"/>
      <p:bldP spid="13" grpId="23" animBg="1"/>
      <p:bldP spid="14" grpId="0" animBg="1"/>
      <p:bldP spid="14" grpId="1" animBg="1"/>
      <p:bldP spid="14" grpId="2" animBg="1"/>
      <p:bldP spid="14" grpId="3" animBg="1"/>
      <p:bldP spid="14" grpId="4" animBg="1"/>
      <p:bldP spid="14" grpId="5" animBg="1"/>
      <p:bldP spid="14" grpId="6" animBg="1"/>
      <p:bldP spid="14" grpId="7" animBg="1"/>
      <p:bldP spid="14" grpId="8" animBg="1"/>
      <p:bldP spid="14" grpId="10" animBg="1"/>
      <p:bldP spid="14" grpId="12" animBg="1"/>
      <p:bldP spid="14" grpId="13" animBg="1"/>
      <p:bldP spid="14" grpId="14" animBg="1"/>
      <p:bldP spid="14" grpId="15" animBg="1"/>
      <p:bldP spid="14" grpId="16" animBg="1"/>
      <p:bldP spid="14" grpId="17" animBg="1"/>
      <p:bldP spid="14" grpId="20" animBg="1"/>
      <p:bldP spid="14" grpId="21" animBg="1"/>
      <p:bldP spid="14" grpId="22" animBg="1"/>
      <p:bldP spid="14" grpId="23" animBg="1"/>
      <p:bldP spid="14" grpId="24" animBg="1"/>
      <p:bldP spid="15" grpId="0" animBg="1"/>
      <p:bldP spid="15" grpId="1" animBg="1"/>
      <p:bldP spid="15" grpId="2" animBg="1"/>
      <p:bldP spid="15" grpId="3" animBg="1"/>
      <p:bldP spid="15" grpId="4" animBg="1"/>
      <p:bldP spid="15" grpId="5" animBg="1"/>
      <p:bldP spid="15" grpId="6" animBg="1"/>
      <p:bldP spid="15" grpId="7" animBg="1"/>
      <p:bldP spid="15" grpId="8" animBg="1"/>
      <p:bldP spid="15" grpId="10" animBg="1"/>
      <p:bldP spid="15" grpId="11" animBg="1"/>
      <p:bldP spid="15" grpId="12" animBg="1"/>
      <p:bldP spid="15" grpId="13" animBg="1"/>
      <p:bldP spid="15" grpId="14" animBg="1"/>
      <p:bldP spid="15" grpId="15" animBg="1"/>
      <p:bldP spid="15" grpId="16" animBg="1"/>
      <p:bldP spid="15" grpId="19" animBg="1"/>
      <p:bldP spid="15" grpId="20" animBg="1"/>
      <p:bldP spid="15" grpId="21" animBg="1"/>
      <p:bldP spid="15" grpId="22" animBg="1"/>
      <p:bldP spid="15" grpId="23" animBg="1"/>
      <p:bldP spid="16" grpId="0" animBg="1"/>
      <p:bldP spid="16" grpId="1" animBg="1"/>
      <p:bldP spid="16" grpId="2" animBg="1"/>
      <p:bldP spid="16" grpId="3" animBg="1"/>
      <p:bldP spid="16" grpId="4" animBg="1"/>
      <p:bldP spid="16" grpId="5" animBg="1"/>
      <p:bldP spid="16" grpId="6" animBg="1"/>
      <p:bldP spid="16" grpId="7" animBg="1"/>
      <p:bldP spid="16" grpId="8" animBg="1"/>
      <p:bldP spid="16" grpId="10" animBg="1"/>
      <p:bldP spid="16" grpId="11" animBg="1"/>
      <p:bldP spid="16" grpId="12" animBg="1"/>
      <p:bldP spid="16" grpId="14" animBg="1"/>
      <p:bldP spid="16" grpId="15" animBg="1"/>
      <p:bldP spid="16" grpId="16" animBg="1"/>
      <p:bldP spid="16" grpId="17" animBg="1"/>
      <p:bldP spid="16" grpId="20" animBg="1"/>
      <p:bldP spid="16" grpId="21" animBg="1"/>
      <p:bldP spid="16" grpId="22" animBg="1"/>
      <p:bldP spid="16" grpId="23" animBg="1"/>
      <p:bldP spid="16" grpId="24" animBg="1"/>
      <p:bldP spid="17" grpId="0" animBg="1"/>
      <p:bldP spid="17" grpId="1" animBg="1"/>
      <p:bldP spid="17" grpId="2" animBg="1"/>
      <p:bldP spid="18" grpId="0" animBg="1"/>
      <p:bldP spid="18" grpId="1" animBg="1"/>
      <p:bldP spid="18" grpId="2" animBg="1"/>
      <p:bldP spid="19" grpId="0" animBg="1"/>
      <p:bldP spid="19" grpId="1" animBg="1"/>
      <p:bldP spid="19" grpId="2" animBg="1"/>
      <p:bldP spid="20" grpId="0" animBg="1"/>
      <p:bldP spid="20" grpId="1" animBg="1"/>
      <p:bldP spid="20" grpId="2" animBg="1"/>
      <p:bldP spid="21" grpId="0" animBg="1"/>
      <p:bldP spid="21" grpId="1" animBg="1"/>
      <p:bldP spid="21" grpId="2" animBg="1"/>
      <p:bldP spid="22" grpId="0" animBg="1"/>
      <p:bldP spid="22" grpId="1" animBg="1"/>
      <p:bldP spid="22" grpId="2" animBg="1"/>
      <p:bldP spid="23" grpId="0" animBg="1"/>
      <p:bldP spid="23" grpId="1" animBg="1"/>
      <p:bldP spid="23" grpId="2" animBg="1"/>
      <p:bldP spid="25" grpId="0" animBg="1"/>
      <p:bldP spid="25" grpId="1" animBg="1"/>
      <p:bldP spid="25" grpId="2" animBg="1"/>
      <p:bldP spid="33" grpId="0" animBg="1"/>
      <p:bldP spid="34" grpId="0" animBg="1"/>
      <p:bldP spid="35" grpId="0" animBg="1"/>
      <p:bldP spid="36" grpId="0" animBg="1"/>
      <p:bldP spid="37" grpId="0" animBg="1"/>
      <p:bldP spid="37" grpId="1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49" grpId="1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6" grpId="1" animBg="1"/>
      <p:bldP spid="57" grpId="0" animBg="1"/>
      <p:bldP spid="64" grpId="0" animBg="1"/>
      <p:bldP spid="64" grpId="1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2" grpId="1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2" grpId="1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8" grpId="1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6" grpId="1" animBg="1"/>
      <p:bldP spid="97" grpId="0" animBg="1"/>
      <p:bldP spid="98" grpId="0" animBg="1"/>
      <p:bldP spid="100" grpId="0" animBg="1"/>
      <p:bldP spid="100" grpId="2" animBg="1"/>
      <p:bldP spid="100" grpId="3" animBg="1"/>
      <p:bldP spid="104" grpId="1" animBg="1"/>
      <p:bldP spid="104" grpId="4" animBg="1"/>
      <p:bldP spid="104" grpId="5" animBg="1"/>
      <p:bldP spid="104" grpId="6" animBg="1"/>
      <p:bldP spid="105" grpId="1" animBg="1"/>
      <p:bldP spid="105" grpId="2" animBg="1"/>
      <p:bldP spid="105" grpId="3" animBg="1"/>
      <p:bldP spid="107" grpId="0" animBg="1"/>
      <p:bldP spid="107" grpId="1" animBg="1"/>
      <p:bldP spid="107" grpId="2" animBg="1"/>
      <p:bldP spid="108" grpId="0" animBg="1"/>
      <p:bldP spid="108" grpId="1" animBg="1"/>
      <p:bldP spid="108" grpId="2" animBg="1"/>
      <p:bldP spid="109" grpId="0" animBg="1"/>
      <p:bldP spid="109" grpId="1" animBg="1"/>
      <p:bldP spid="109" grpId="2" animBg="1"/>
      <p:bldP spid="110" grpId="0" animBg="1"/>
      <p:bldP spid="110" grpId="1" animBg="1"/>
      <p:bldP spid="110" grpId="2" animBg="1"/>
      <p:bldP spid="112" grpId="0" animBg="1"/>
      <p:bldP spid="112" grpId="1" animBg="1"/>
      <p:bldP spid="112" grpId="2" animBg="1"/>
      <p:bldP spid="2" grpId="0" animBg="1"/>
      <p:bldP spid="2" grpId="1" animBg="1"/>
      <p:bldP spid="2" grpId="2" animBg="1"/>
      <p:bldP spid="3" grpId="0" animBg="1"/>
      <p:bldP spid="3" grpId="1" animBg="1"/>
      <p:bldP spid="3" grpId="2" animBg="1"/>
      <p:bldP spid="99" grpId="0" animBg="1"/>
      <p:bldP spid="99" grpId="1" animBg="1"/>
      <p:bldP spid="99" grpId="2" animBg="1"/>
      <p:bldP spid="99" grpId="3" animBg="1"/>
      <p:bldP spid="101" grpId="0" animBg="1"/>
      <p:bldP spid="101" grpId="1" animBg="1"/>
      <p:bldP spid="101" grpId="2" animBg="1"/>
      <p:bldP spid="101" grpId="3" animBg="1"/>
      <p:bldP spid="102" grpId="0" animBg="1"/>
      <p:bldP spid="102" grpId="1" animBg="1"/>
      <p:bldP spid="102" grpId="2" animBg="1"/>
      <p:bldP spid="102" grpId="3" animBg="1"/>
      <p:bldP spid="111" grpId="0" animBg="1"/>
      <p:bldP spid="111" grpId="1" animBg="1"/>
      <p:bldP spid="111" grpId="2" animBg="1"/>
      <p:bldP spid="111" grpId="3" animBg="1"/>
      <p:bldP spid="113" grpId="0" animBg="1"/>
      <p:bldP spid="113" grpId="1" animBg="1"/>
      <p:bldP spid="113" grpId="2" animBg="1"/>
      <p:bldP spid="113" grpId="3" animBg="1"/>
      <p:bldP spid="114" grpId="0" animBg="1"/>
      <p:bldP spid="114" grpId="1" animBg="1"/>
      <p:bldP spid="114" grpId="2" animBg="1"/>
      <p:bldP spid="114" grpId="3" animBg="1"/>
      <p:bldP spid="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TM02836342[[fn=Ion]]</Template>
  <TotalTime>251</TotalTime>
  <Words>245</Words>
  <Application>Microsoft Office PowerPoint</Application>
  <PresentationFormat>Widescreen</PresentationFormat>
  <Paragraphs>92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Century Gothic</vt:lpstr>
      <vt:lpstr>Times New Roman</vt:lpstr>
      <vt:lpstr>UTM Diana</vt:lpstr>
      <vt:lpstr>Wingdings 3</vt:lpstr>
      <vt:lpstr>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22</cp:revision>
  <dcterms:created xsi:type="dcterms:W3CDTF">2019-07-09T06:24:18Z</dcterms:created>
  <dcterms:modified xsi:type="dcterms:W3CDTF">2019-07-09T11:14:49Z</dcterms:modified>
</cp:coreProperties>
</file>